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382" r:id="rId2"/>
    <p:sldId id="414" r:id="rId3"/>
    <p:sldId id="416" r:id="rId4"/>
    <p:sldId id="415" r:id="rId5"/>
    <p:sldId id="417" r:id="rId6"/>
    <p:sldId id="418" r:id="rId7"/>
    <p:sldId id="41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1" autoAdjust="0"/>
    <p:restoredTop sz="70884"/>
  </p:normalViewPr>
  <p:slideViewPr>
    <p:cSldViewPr snapToGrid="0" snapToObjects="1">
      <p:cViewPr varScale="1">
        <p:scale>
          <a:sx n="89" d="100"/>
          <a:sy n="89" d="100"/>
        </p:scale>
        <p:origin x="2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559B0-1DCF-8547-ADCD-728A4CAD1A3B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9675-2C5C-324B-9AF3-FE093C3D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25479563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75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37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0"/>
            <a:r>
              <a:rPr lang="en-US" dirty="0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94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192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09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4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595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10515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7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2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2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2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2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805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/>
          <a:p>
            <a:r>
              <a:rPr lang="en-GB" dirty="0" err="1"/>
              <a:t>Diagram_To</a:t>
            </a:r>
            <a:r>
              <a:rPr lang="en-GB" dirty="0"/>
              <a:t> change the Diagram go into Slide Master 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accent4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 dirty="0"/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684613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89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98488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Organizational chart </a:t>
            </a:r>
            <a:r>
              <a:rPr lang="en-GB" dirty="0"/>
              <a:t>_To change the chart go into Slide Master View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5290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Timeline slide animated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52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707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4106179" y="1371600"/>
            <a:ext cx="7734936" cy="4419661"/>
            <a:chOff x="1320800" y="1790165"/>
            <a:chExt cx="10669666" cy="6096534"/>
          </a:xfrm>
        </p:grpSpPr>
        <p:sp>
          <p:nvSpPr>
            <p:cNvPr id="29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12045" y="1783261"/>
            <a:ext cx="2798714" cy="3972756"/>
            <a:chOff x="3004457" y="476891"/>
            <a:chExt cx="5937704" cy="8428531"/>
          </a:xfrm>
        </p:grpSpPr>
        <p:sp>
          <p:nvSpPr>
            <p:cNvPr id="24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27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652834" y="2616219"/>
            <a:ext cx="1538630" cy="3183540"/>
            <a:chOff x="2757064" y="1050114"/>
            <a:chExt cx="3943436" cy="8159261"/>
          </a:xfrm>
        </p:grpSpPr>
        <p:sp>
          <p:nvSpPr>
            <p:cNvPr id="15" name="Rectangle 14"/>
            <p:cNvSpPr/>
            <p:nvPr userDrawn="1"/>
          </p:nvSpPr>
          <p:spPr>
            <a:xfrm>
              <a:off x="2757064" y="2914752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757064" y="2157516"/>
              <a:ext cx="49880" cy="508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23944" y="308331"/>
            <a:ext cx="10729856" cy="49244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Devices editable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9725414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1436413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3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36424177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 dirty="0"/>
              <a:t>Generic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0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1956453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3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Generic presentation</a:t>
            </a:r>
            <a:br>
              <a:rPr lang="en-US" dirty="0"/>
            </a:br>
            <a:r>
              <a:rPr lang="en-US" dirty="0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212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944" y="308331"/>
            <a:ext cx="10729856" cy="492443"/>
          </a:xfrm>
          <a:prstGeom prst="rect">
            <a:avLst/>
          </a:prstGeom>
          <a:blipFill dpi="0"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365760" tIns="0" rIns="9144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447800"/>
            <a:ext cx="11239500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72800" y="637838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DB25720-E394-436F-88E1-A447D9B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5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Arial" panose="020B0604020202020204" pitchFamily="34" charset="0"/>
        <a:buNone/>
        <a:defRPr sz="245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528">
          <p15:clr>
            <a:srgbClr val="F26B43"/>
          </p15:clr>
        </p15:guide>
        <p15:guide id="5" pos="7152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192">
          <p15:clr>
            <a:srgbClr val="F26B43"/>
          </p15:clr>
        </p15:guide>
        <p15:guide id="9" orient="horz" pos="912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pos="7392">
          <p15:clr>
            <a:srgbClr val="F26B43"/>
          </p15:clr>
        </p15:guide>
        <p15:guide id="12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6625"/>
            <a:ext cx="10972800" cy="553998"/>
          </a:xfrm>
        </p:spPr>
        <p:txBody>
          <a:bodyPr/>
          <a:lstStyle/>
          <a:p>
            <a:r>
              <a:rPr lang="en-US" dirty="0"/>
              <a:t>Design thinking and the art of Sprint1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0487" y="0"/>
            <a:ext cx="5591026" cy="34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13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1544" y="2466109"/>
            <a:ext cx="11110856" cy="19581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Our goal for the build day is to create a prototype.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This is not perfect. It doesn’t even have to be</a:t>
            </a:r>
          </a:p>
          <a:p>
            <a:pPr marL="0" indent="0" algn="ctr">
              <a:buNone/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functional. It is meant to convey your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147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EF62B-8090-B14E-B5B4-39DDEDF41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“sketch/</a:t>
            </a:r>
            <a:r>
              <a:rPr lang="en-US" dirty="0" err="1"/>
              <a:t>mvp</a:t>
            </a:r>
            <a:r>
              <a:rPr lang="en-US" dirty="0"/>
              <a:t>/drawing of a screen” is the general outcome of ideation, and where most design thinking programs stop teaching you</a:t>
            </a:r>
          </a:p>
          <a:p>
            <a:endParaRPr lang="en-US" dirty="0"/>
          </a:p>
          <a:p>
            <a:r>
              <a:rPr lang="en-US" dirty="0"/>
              <a:t>We will split into two groups and explore the business and technical validity of the sketch to get to a prototype.</a:t>
            </a:r>
          </a:p>
          <a:p>
            <a:endParaRPr lang="en-US" dirty="0"/>
          </a:p>
          <a:p>
            <a:r>
              <a:rPr lang="en-US" dirty="0"/>
              <a:t>Creating a functional and business assessment is the Sprint 1 outcome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25ADE-B087-8B4E-B401-60F006D8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Design Thinking programs stop at Sprint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44EAA-F618-6B43-B7C8-1DDC514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54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3D614B-B1E6-8D46-9184-6B970B5C6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the idea(s) that were generated on day 1 and test the technical validity of the idea</a:t>
            </a:r>
          </a:p>
          <a:p>
            <a:endParaRPr lang="en-US" dirty="0"/>
          </a:p>
          <a:p>
            <a:r>
              <a:rPr lang="en-US" dirty="0"/>
              <a:t>Governed “screwing around” (messing about? Fiddling?)</a:t>
            </a:r>
          </a:p>
          <a:p>
            <a:endParaRPr lang="en-US" dirty="0"/>
          </a:p>
          <a:p>
            <a:r>
              <a:rPr lang="en-US" dirty="0"/>
              <a:t>Demonstrate that the idea can be done based on the available tech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02162-F4C0-0049-AF3B-F259EB47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11B5A-E74F-A040-B3CE-6C8331E5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857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26AFA-3CC3-B64D-BD8F-6DBBE5369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Temenos shared sandbox APIs for banking data</a:t>
            </a:r>
          </a:p>
          <a:p>
            <a:pPr lvl="1"/>
            <a:r>
              <a:rPr lang="en-US" dirty="0"/>
              <a:t>Model Bank</a:t>
            </a:r>
          </a:p>
          <a:p>
            <a:pPr lvl="1"/>
            <a:r>
              <a:rPr lang="en-US" dirty="0"/>
              <a:t>SME Data</a:t>
            </a:r>
          </a:p>
          <a:p>
            <a:pPr lvl="1"/>
            <a:r>
              <a:rPr lang="en-US" dirty="0"/>
              <a:t>Analytics</a:t>
            </a:r>
          </a:p>
          <a:p>
            <a:r>
              <a:rPr lang="en-US" dirty="0"/>
              <a:t>Google APIs for cloud-based extras</a:t>
            </a:r>
          </a:p>
          <a:p>
            <a:pPr lvl="1"/>
            <a:r>
              <a:rPr lang="en-US" dirty="0"/>
              <a:t>AI/ML</a:t>
            </a:r>
          </a:p>
          <a:p>
            <a:pPr lvl="1"/>
            <a:r>
              <a:rPr lang="en-US" dirty="0"/>
              <a:t>Dialog Flow</a:t>
            </a:r>
          </a:p>
          <a:p>
            <a:pPr lvl="1"/>
            <a:r>
              <a:rPr lang="en-US" dirty="0"/>
              <a:t>Cloud compute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B0D56-2792-A343-A790-DE48411A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8BAF7-7DAB-D249-BF60-DFEAD13A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95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AE9CA-E36B-554C-B154-3EE73FB713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Postman/Insomnia calls to validate data</a:t>
            </a:r>
          </a:p>
          <a:p>
            <a:endParaRPr lang="en-US" dirty="0"/>
          </a:p>
          <a:p>
            <a:r>
              <a:rPr lang="en-US" dirty="0"/>
              <a:t>Web-based apps displaying basic data</a:t>
            </a:r>
          </a:p>
          <a:p>
            <a:endParaRPr lang="en-US" dirty="0"/>
          </a:p>
          <a:p>
            <a:r>
              <a:rPr lang="en-US" dirty="0"/>
              <a:t>Additional scripts or options via Google environment(s) and tools</a:t>
            </a:r>
          </a:p>
          <a:p>
            <a:endParaRPr lang="en-US" dirty="0"/>
          </a:p>
          <a:p>
            <a:r>
              <a:rPr lang="en-US" dirty="0"/>
              <a:t>Exploration of data sets and ways to analyze and process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5183C-B82E-BC4D-9AD9-DD2A04E4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46DB-6067-BF49-AA09-34BC182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28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7E834-7FD5-3D45-9A80-39B96A1AE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Developer.temenos.com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/temenos-labs/</a:t>
            </a:r>
            <a:r>
              <a:rPr lang="en-US" dirty="0" err="1"/>
              <a:t>TTS_Files</a:t>
            </a:r>
            <a:r>
              <a:rPr lang="en-US" dirty="0"/>
              <a:t>/2019</a:t>
            </a:r>
          </a:p>
          <a:p>
            <a:r>
              <a:rPr lang="en-US" dirty="0" err="1"/>
              <a:t>Insomnia.rest</a:t>
            </a:r>
            <a:endParaRPr lang="en-US" dirty="0"/>
          </a:p>
          <a:p>
            <a:r>
              <a:rPr lang="en-US" dirty="0" err="1"/>
              <a:t>Cloud.google.com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3CB68C-2AF1-5641-A845-0422C2E5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06DDA-3835-304B-84E2-236252D3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378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6A8E1"/>
      </a:accent2>
      <a:accent3>
        <a:srgbClr val="F9B233"/>
      </a:accent3>
      <a:accent4>
        <a:srgbClr val="819EBA"/>
      </a:accent4>
      <a:accent5>
        <a:srgbClr val="125679"/>
      </a:accent5>
      <a:accent6>
        <a:srgbClr val="CDD4DA"/>
      </a:accent6>
      <a:hlink>
        <a:srgbClr val="36A8E1"/>
      </a:hlink>
      <a:folHlink>
        <a:srgbClr val="003E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enos PowerPoint Presentation Template.potx" id="{F7DF1223-1C7A-49EB-89E5-E9977751BABA}" vid="{BF5B2447-41A5-45A6-A8D2-2E19902D00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251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</vt:lpstr>
      <vt:lpstr>1_Office Theme</vt:lpstr>
      <vt:lpstr>Design thinking and the art of Sprint1</vt:lpstr>
      <vt:lpstr>PowerPoint Presentation</vt:lpstr>
      <vt:lpstr>Most Design Thinking programs stop at Sprint 0</vt:lpstr>
      <vt:lpstr>Sprint 1</vt:lpstr>
      <vt:lpstr>Tools and Options</vt:lpstr>
      <vt:lpstr>Expected outcome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Temenos Developer Portal &amp; Community Sales Presentation v1.0</dc:title>
  <dc:creator>Chris Harrold;Ben Davolls</dc:creator>
  <cp:lastModifiedBy>Chris Harrold</cp:lastModifiedBy>
  <cp:revision>70</cp:revision>
  <dcterms:created xsi:type="dcterms:W3CDTF">2019-08-20T07:47:24Z</dcterms:created>
  <dcterms:modified xsi:type="dcterms:W3CDTF">2019-10-01T09:08:22Z</dcterms:modified>
</cp:coreProperties>
</file>